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2097720" y="226080"/>
            <a:ext cx="747792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097720" y="226080"/>
            <a:ext cx="747792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93519E2C-1DD8-4FA7-856E-AF4003022A0C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1080" y="4793400"/>
            <a:ext cx="10079640" cy="877320"/>
          </a:xfrm>
          <a:prstGeom prst="rect">
            <a:avLst/>
          </a:prstGeom>
          <a:ln>
            <a:noFill/>
          </a:ln>
        </p:spPr>
      </p:pic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334800" y="230040"/>
            <a:ext cx="1762920" cy="88128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2097720" y="226080"/>
            <a:ext cx="747792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LibreOffice/6.1.4.2$Windows_X86_64 LibreOffice_project/9d0f32d1f0b509096fd65e0d4bec26ddd1938fd3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2019-10-08T21:39:36Z</dcterms:created>
  <dc:creator>Alexandre CUER</dc:creator>
  <dc:description/>
  <dc:language>fr-FR</dc:language>
  <cp:lastModifiedBy>Alexandre CUER</cp:lastModifiedBy>
  <dcterms:modified xsi:type="dcterms:W3CDTF">2019-10-08T21:40:30Z</dcterms:modified>
  <cp:revision>1</cp:revision>
  <dc:subject/>
  <dc:title/>
</cp:coreProperties>
</file>